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62" r:id="rId3"/>
    <p:sldId id="263" r:id="rId4"/>
    <p:sldId id="257" r:id="rId5"/>
    <p:sldId id="258" r:id="rId6"/>
    <p:sldId id="259" r:id="rId7"/>
    <p:sldId id="264" r:id="rId8"/>
    <p:sldId id="260" r:id="rId9"/>
    <p:sldId id="261" r:id="rId1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43"/>
    <p:restoredTop sz="94694"/>
  </p:normalViewPr>
  <p:slideViewPr>
    <p:cSldViewPr snapToGrid="0" showGuides="1">
      <p:cViewPr varScale="1">
        <p:scale>
          <a:sx n="104" d="100"/>
          <a:sy n="104" d="100"/>
        </p:scale>
        <p:origin x="232" y="568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693EAB-69A1-484B-8F60-8880D888DA12}" type="datetimeFigureOut">
              <a:rPr kumimoji="1" lang="zh-CN" altLang="en-US" smtClean="0"/>
              <a:t>2024/5/21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7A8582-E9AC-F544-A1C4-6D03B815C29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836122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7A8582-E9AC-F544-A1C4-6D03B815C295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910265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7A8582-E9AC-F544-A1C4-6D03B815C295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228100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B32CA6-2DD5-3BC3-2C23-67004145C0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153A424-4069-A3D9-24FF-E9A0756171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AD0FAD3-D338-258F-30A6-EAC8AF74D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B01122-E9F7-EF4E-8B36-F78848B02D1C}" type="datetimeFigureOut">
              <a:rPr kumimoji="1" lang="zh-CN" altLang="en-US" smtClean="0"/>
              <a:t>2024/5/21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68F2595-31A9-CB6F-D18B-16FD846E94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BECF3D2-6781-15EA-AC81-5D7B377C6A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247EA-38C9-E54D-98E5-86A7B8728E2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499036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4FB8ED-8E5A-DD95-CA6C-450780A9CB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99B15BE-7DC0-ED26-9681-DDC5E9DAA0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67631AA-5113-2FD5-8BB2-7528976625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B01122-E9F7-EF4E-8B36-F78848B02D1C}" type="datetimeFigureOut">
              <a:rPr kumimoji="1" lang="zh-CN" altLang="en-US" smtClean="0"/>
              <a:t>2024/5/21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996926B-15D2-1743-84A0-D855AF519D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290D58D-A698-1F9D-1C2F-064D091AD8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247EA-38C9-E54D-98E5-86A7B8728E2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106162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AC9A0FF9-AE0F-BA88-7495-C488736513C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52F8A10-A6E0-D7CF-6693-F46931B567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06A3492-6FFA-6B4C-B074-A480407726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B01122-E9F7-EF4E-8B36-F78848B02D1C}" type="datetimeFigureOut">
              <a:rPr kumimoji="1" lang="zh-CN" altLang="en-US" smtClean="0"/>
              <a:t>2024/5/21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E848AFE-1F0C-EB2B-6DA2-02FD45C8CB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A333E41-C795-2609-F084-90FCD2820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247EA-38C9-E54D-98E5-86A7B8728E2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978823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B730F8-C601-F036-A84C-73708FAB82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6A21833-E531-4351-2BFB-622DACEDB4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5C43E74-AE53-7CE8-CCA4-3F206206F7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B01122-E9F7-EF4E-8B36-F78848B02D1C}" type="datetimeFigureOut">
              <a:rPr kumimoji="1" lang="zh-CN" altLang="en-US" smtClean="0"/>
              <a:t>2024/5/21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2E10F54-22E2-68FD-AB07-215E00AB64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8B373A8-15A2-DB61-9782-60E93EF9F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247EA-38C9-E54D-98E5-86A7B8728E2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881202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C0BA12A-182E-84F7-119A-53A04ACAB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20ED94C-4AB8-F903-9A70-9D694B9D3C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9F726C7-3CE9-D9CC-D592-0966B69D4C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B01122-E9F7-EF4E-8B36-F78848B02D1C}" type="datetimeFigureOut">
              <a:rPr kumimoji="1" lang="zh-CN" altLang="en-US" smtClean="0"/>
              <a:t>2024/5/21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3C3E0C2-4FD6-6C1F-0F53-BAC6A1BAA4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53B219B-8DF0-A4C6-C2BB-089976A82B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247EA-38C9-E54D-98E5-86A7B8728E2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941322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3238F4-497A-95F0-FF3A-E646448C5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213390F-70A9-030E-6B30-51A0268B41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76A5513-D924-9A03-E589-11C34D1DB7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62BD11B-26CC-2CBD-AA3E-5458E4A101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B01122-E9F7-EF4E-8B36-F78848B02D1C}" type="datetimeFigureOut">
              <a:rPr kumimoji="1" lang="zh-CN" altLang="en-US" smtClean="0"/>
              <a:t>2024/5/21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B998DAA-847B-6154-FD4D-3CF04000C2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94538C6-E7B6-A0D1-C856-0EA8C2E473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247EA-38C9-E54D-98E5-86A7B8728E2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955163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1BDC93-59A3-2A7E-E0DB-0DA1687BE6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E31823E-B28F-60B8-0F61-3228925D3F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7110732-A451-C646-EB3F-B38AE96BAB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D3D9B27F-E265-2B33-02D5-C220BEBB89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A6389FCA-4ECC-4DE4-7557-417F7970D37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04B9E447-6DD6-11D3-B0D2-6F81426E19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B01122-E9F7-EF4E-8B36-F78848B02D1C}" type="datetimeFigureOut">
              <a:rPr kumimoji="1" lang="zh-CN" altLang="en-US" smtClean="0"/>
              <a:t>2024/5/21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2F467B90-6EE4-300C-5AC4-7B74DEC4D5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05FA3119-A0D2-BCB1-AB8E-B1F453C0C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247EA-38C9-E54D-98E5-86A7B8728E2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567908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71221D-BF06-C82F-C86B-D7C94E113F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94783E6-6322-16BA-891C-06B8E4C6C1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B01122-E9F7-EF4E-8B36-F78848B02D1C}" type="datetimeFigureOut">
              <a:rPr kumimoji="1" lang="zh-CN" altLang="en-US" smtClean="0"/>
              <a:t>2024/5/21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437033B-D353-7159-655A-C1FE1D23C6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3B39777-E659-2CD6-E473-ABA7B7973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247EA-38C9-E54D-98E5-86A7B8728E2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771145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8073740-1CAB-2FCF-BA19-7BB81BD18A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B01122-E9F7-EF4E-8B36-F78848B02D1C}" type="datetimeFigureOut">
              <a:rPr kumimoji="1" lang="zh-CN" altLang="en-US" smtClean="0"/>
              <a:t>2024/5/21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81F721B-BFF5-E1CE-A3BA-C7616C90B3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347BB3E-4C33-0A68-B945-30F0A8642D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247EA-38C9-E54D-98E5-86A7B8728E2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672870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4E9649D-8368-0D6F-120D-B97A2F457F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888561A-5CFC-0940-4065-4AF8A68DB2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10A72C1-9774-EEFB-A67A-8577D71A5E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9A861C0-E563-E7D0-9D40-90D10BC751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B01122-E9F7-EF4E-8B36-F78848B02D1C}" type="datetimeFigureOut">
              <a:rPr kumimoji="1" lang="zh-CN" altLang="en-US" smtClean="0"/>
              <a:t>2024/5/21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E99DE7D-0302-540E-D262-EEAF411F17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B54A6A2-7FD1-8DF1-C922-D29F58DC5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247EA-38C9-E54D-98E5-86A7B8728E2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077538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71B850-93BC-A8FC-EED3-3380F4FC2B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4F6C1F70-C819-BFD0-092D-52F727D66F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9353E2C-D639-2245-F54C-7DB2E11885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AD32FBD-77CD-70C0-53A4-5C492652AD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B01122-E9F7-EF4E-8B36-F78848B02D1C}" type="datetimeFigureOut">
              <a:rPr kumimoji="1" lang="zh-CN" altLang="en-US" smtClean="0"/>
              <a:t>2024/5/21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69C5935-74ED-673E-D9CB-CE8B613420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03BE5DA-F5E8-171D-892D-D56BFB8402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247EA-38C9-E54D-98E5-86A7B8728E2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516415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12B574EC-7AC0-AF75-8AE4-4B671F2FAA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7A90B8F-585C-4656-8FB7-87E1E3FA38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E7DEDEB-FB93-AD9D-44AF-87490F5FD5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B01122-E9F7-EF4E-8B36-F78848B02D1C}" type="datetimeFigureOut">
              <a:rPr kumimoji="1" lang="zh-CN" altLang="en-US" smtClean="0"/>
              <a:t>2024/5/21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25C864E-6C19-33F0-1493-A4FC68AA16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3A254CB-F6EF-2748-DEB0-400E1452B1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F247EA-38C9-E54D-98E5-86A7B8728E2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376198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39EC512A-1819-7331-A227-092FF666626B}"/>
              </a:ext>
            </a:extLst>
          </p:cNvPr>
          <p:cNvGrpSpPr/>
          <p:nvPr/>
        </p:nvGrpSpPr>
        <p:grpSpPr>
          <a:xfrm>
            <a:off x="127000" y="0"/>
            <a:ext cx="11938000" cy="6858000"/>
            <a:chOff x="0" y="0"/>
            <a:chExt cx="11938000" cy="6858000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D82413FC-ECBD-105F-2E8C-7E5E60DF35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96000" y="0"/>
              <a:ext cx="5842000" cy="6858000"/>
            </a:xfrm>
            <a:prstGeom prst="rect">
              <a:avLst/>
            </a:prstGeom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41C5B8F0-2193-2CDA-FF4B-4F86C10214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951470"/>
              <a:ext cx="5905500" cy="21463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797387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49DB96EE-763D-1866-35F9-6BE3C5ABD637}"/>
              </a:ext>
            </a:extLst>
          </p:cNvPr>
          <p:cNvGrpSpPr/>
          <p:nvPr/>
        </p:nvGrpSpPr>
        <p:grpSpPr>
          <a:xfrm>
            <a:off x="0" y="2649139"/>
            <a:ext cx="12192000" cy="2750346"/>
            <a:chOff x="0" y="2649139"/>
            <a:chExt cx="12192000" cy="2750346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86608154-02B8-C0C0-2442-3D2534D6B9B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2649139"/>
              <a:ext cx="5165124" cy="2750346"/>
            </a:xfrm>
            <a:prstGeom prst="rect">
              <a:avLst/>
            </a:prstGeom>
          </p:spPr>
        </p:pic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77DEC4E2-CB15-AA83-A9EA-22500F86A4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75069" y="2649139"/>
              <a:ext cx="6816931" cy="275034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277136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A1C56C42-E034-FE20-BF67-1F898D91E15B}"/>
              </a:ext>
            </a:extLst>
          </p:cNvPr>
          <p:cNvGrpSpPr/>
          <p:nvPr/>
        </p:nvGrpSpPr>
        <p:grpSpPr>
          <a:xfrm>
            <a:off x="158312" y="0"/>
            <a:ext cx="12033688" cy="6858000"/>
            <a:chOff x="158312" y="0"/>
            <a:chExt cx="12033688" cy="6858000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1350269D-463A-DD53-FFE9-D8DDC801B2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312" y="0"/>
              <a:ext cx="5542273" cy="6858000"/>
            </a:xfrm>
            <a:prstGeom prst="rect">
              <a:avLst/>
            </a:prstGeom>
          </p:spPr>
        </p:pic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DE919726-FEB5-FCEB-25C4-2322291106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20222" y="0"/>
              <a:ext cx="6271778" cy="685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797094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25D49536-8542-8760-5031-768812ACF29D}"/>
              </a:ext>
            </a:extLst>
          </p:cNvPr>
          <p:cNvGrpSpPr/>
          <p:nvPr/>
        </p:nvGrpSpPr>
        <p:grpSpPr>
          <a:xfrm>
            <a:off x="470587" y="158750"/>
            <a:ext cx="11683313" cy="6540500"/>
            <a:chOff x="470587" y="158750"/>
            <a:chExt cx="11683313" cy="6540500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C5C8D91E-6C72-F645-47D7-CFF19F4162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0587" y="158750"/>
              <a:ext cx="5715000" cy="6540500"/>
            </a:xfrm>
            <a:prstGeom prst="rect">
              <a:avLst/>
            </a:prstGeom>
          </p:spPr>
        </p:pic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894A3488-23F3-C764-D2AB-884754A1C0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0" y="3849129"/>
              <a:ext cx="6057900" cy="1676400"/>
            </a:xfrm>
            <a:prstGeom prst="rect">
              <a:avLst/>
            </a:prstGeom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CD7B414F-7689-828B-653C-6C3DA787475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23000" y="158750"/>
              <a:ext cx="5930900" cy="3225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794190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671D3813-CD18-B662-C4CE-0BAC881717C1}"/>
              </a:ext>
            </a:extLst>
          </p:cNvPr>
          <p:cNvGrpSpPr/>
          <p:nvPr/>
        </p:nvGrpSpPr>
        <p:grpSpPr>
          <a:xfrm>
            <a:off x="740078" y="0"/>
            <a:ext cx="10843454" cy="6858000"/>
            <a:chOff x="740078" y="0"/>
            <a:chExt cx="10843454" cy="6858000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93EDCE3B-4846-1091-DC11-320FC05030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0078" y="37071"/>
              <a:ext cx="4821986" cy="4399005"/>
            </a:xfrm>
            <a:prstGeom prst="rect">
              <a:avLst/>
            </a:prstGeom>
          </p:spPr>
        </p:pic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B54C5DB7-6661-B581-10DB-17FABC1F309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29938" y="0"/>
              <a:ext cx="4953594" cy="6858000"/>
            </a:xfrm>
            <a:prstGeom prst="rect">
              <a:avLst/>
            </a:prstGeom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CDCC5381-B29D-5C92-11A6-9CC3F969B05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40078" y="4374291"/>
              <a:ext cx="4499185" cy="247661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695559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>
            <a:extLst>
              <a:ext uri="{FF2B5EF4-FFF2-40B4-BE49-F238E27FC236}">
                <a16:creationId xmlns:a16="http://schemas.microsoft.com/office/drawing/2014/main" id="{2C1B74D1-6A8A-A98C-F9EF-382BA951E807}"/>
              </a:ext>
            </a:extLst>
          </p:cNvPr>
          <p:cNvGrpSpPr/>
          <p:nvPr/>
        </p:nvGrpSpPr>
        <p:grpSpPr>
          <a:xfrm>
            <a:off x="46677" y="100225"/>
            <a:ext cx="12087319" cy="6757775"/>
            <a:chOff x="46677" y="100225"/>
            <a:chExt cx="12087319" cy="6757775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AA56786A-9D8A-5438-C2BB-FE305CC955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4436" y="100225"/>
              <a:ext cx="5689600" cy="3098800"/>
            </a:xfrm>
            <a:prstGeom prst="rect">
              <a:avLst/>
            </a:prstGeom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945080DA-BC8D-63BA-0527-981134D0D1F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91767" y="151025"/>
              <a:ext cx="5626100" cy="3048000"/>
            </a:xfrm>
            <a:prstGeom prst="rect">
              <a:avLst/>
            </a:prstGeom>
          </p:spPr>
        </p:pic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FD7F12B4-8E1C-9384-51EF-B1685547B6A5}"/>
                </a:ext>
              </a:extLst>
            </p:cNvPr>
            <p:cNvGrpSpPr/>
            <p:nvPr/>
          </p:nvGrpSpPr>
          <p:grpSpPr>
            <a:xfrm>
              <a:off x="46677" y="3374938"/>
              <a:ext cx="5904128" cy="3483062"/>
              <a:chOff x="178312" y="3335981"/>
              <a:chExt cx="5904128" cy="3483062"/>
            </a:xfrm>
          </p:grpSpPr>
          <p:pic>
            <p:nvPicPr>
              <p:cNvPr id="12" name="图片 11">
                <a:extLst>
                  <a:ext uri="{FF2B5EF4-FFF2-40B4-BE49-F238E27FC236}">
                    <a16:creationId xmlns:a16="http://schemas.microsoft.com/office/drawing/2014/main" id="{DF91C96F-71F7-1B1D-C33B-54B2241EFF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8312" y="3335981"/>
                <a:ext cx="5854700" cy="1041400"/>
              </a:xfrm>
              <a:prstGeom prst="rect">
                <a:avLst/>
              </a:prstGeom>
            </p:spPr>
          </p:pic>
          <p:pic>
            <p:nvPicPr>
              <p:cNvPr id="13" name="图片 12">
                <a:extLst>
                  <a:ext uri="{FF2B5EF4-FFF2-40B4-BE49-F238E27FC236}">
                    <a16:creationId xmlns:a16="http://schemas.microsoft.com/office/drawing/2014/main" id="{2AC6D794-7971-CA6A-E6CB-069F76653C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65840" y="4418743"/>
                <a:ext cx="5816600" cy="2400300"/>
              </a:xfrm>
              <a:prstGeom prst="rect">
                <a:avLst/>
              </a:prstGeom>
            </p:spPr>
          </p:pic>
        </p:grpSp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C8594D42-AE44-9882-6B86-8EB0139413D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241196" y="3390900"/>
              <a:ext cx="5892800" cy="34671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130141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B759694E-19E3-F34C-B0C2-B4AA455CFC4F}"/>
              </a:ext>
            </a:extLst>
          </p:cNvPr>
          <p:cNvGrpSpPr/>
          <p:nvPr/>
        </p:nvGrpSpPr>
        <p:grpSpPr>
          <a:xfrm>
            <a:off x="283656" y="1359240"/>
            <a:ext cx="11524939" cy="3878477"/>
            <a:chOff x="283656" y="1359240"/>
            <a:chExt cx="11524939" cy="3878477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9CF2805D-AC04-AD25-5615-60B0937A03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32612" y="1470421"/>
              <a:ext cx="5575983" cy="3384267"/>
            </a:xfrm>
            <a:prstGeom prst="rect">
              <a:avLst/>
            </a:prstGeom>
          </p:spPr>
        </p:pic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646551E6-CA20-60D4-882C-5C93308AEB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3656" y="1359240"/>
              <a:ext cx="5812344" cy="38784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113028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58D95AC5-33C8-83BA-1F3E-58FB3E0C1FDD}"/>
              </a:ext>
            </a:extLst>
          </p:cNvPr>
          <p:cNvGrpSpPr/>
          <p:nvPr/>
        </p:nvGrpSpPr>
        <p:grpSpPr>
          <a:xfrm>
            <a:off x="119964" y="254000"/>
            <a:ext cx="11863173" cy="6350000"/>
            <a:chOff x="119964" y="254000"/>
            <a:chExt cx="11863173" cy="6350000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73F9F313-3082-3A89-22FD-525E25F3CC3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964" y="254000"/>
              <a:ext cx="5829300" cy="3111500"/>
            </a:xfrm>
            <a:prstGeom prst="rect">
              <a:avLst/>
            </a:prstGeom>
          </p:spPr>
        </p:pic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A03C3664-C51B-9358-08CC-55830A26A7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2664" y="3505200"/>
              <a:ext cx="5803900" cy="3098800"/>
            </a:xfrm>
            <a:prstGeom prst="rect">
              <a:avLst/>
            </a:prstGeom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40EC1E20-73BB-11EA-17C6-F6C0FC66133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42737" y="254000"/>
              <a:ext cx="5740400" cy="635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196052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499BBFD8-2057-D211-0E39-6CBBA070B08C}"/>
              </a:ext>
            </a:extLst>
          </p:cNvPr>
          <p:cNvGrpSpPr/>
          <p:nvPr/>
        </p:nvGrpSpPr>
        <p:grpSpPr>
          <a:xfrm>
            <a:off x="177800" y="209550"/>
            <a:ext cx="11890975" cy="6489700"/>
            <a:chOff x="177800" y="209550"/>
            <a:chExt cx="11890975" cy="6489700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7213460B-BBD5-0D4F-2225-B3B8A772AA1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7800" y="209550"/>
              <a:ext cx="5918200" cy="6489700"/>
            </a:xfrm>
            <a:prstGeom prst="rect">
              <a:avLst/>
            </a:prstGeom>
          </p:spPr>
        </p:pic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C2078837-B093-DD45-4D4D-6A10B43653E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2175" y="209550"/>
              <a:ext cx="5816600" cy="64643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318792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329</TotalTime>
  <Words>2</Words>
  <Application>Microsoft Macintosh PowerPoint</Application>
  <PresentationFormat>宽屏</PresentationFormat>
  <Paragraphs>2</Paragraphs>
  <Slides>9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3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Microsoft Office User</dc:creator>
  <cp:lastModifiedBy>Microsoft Office User</cp:lastModifiedBy>
  <cp:revision>1</cp:revision>
  <dcterms:created xsi:type="dcterms:W3CDTF">2024-05-21T05:23:10Z</dcterms:created>
  <dcterms:modified xsi:type="dcterms:W3CDTF">2024-05-21T10:52:53Z</dcterms:modified>
</cp:coreProperties>
</file>